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56" r:id="rId2"/>
    <p:sldId id="269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65" r:id="rId11"/>
    <p:sldId id="262" r:id="rId12"/>
    <p:sldId id="260" r:id="rId13"/>
    <p:sldId id="258" r:id="rId14"/>
    <p:sldId id="259" r:id="rId15"/>
    <p:sldId id="257" r:id="rId16"/>
    <p:sldId id="264" r:id="rId17"/>
    <p:sldId id="263" r:id="rId18"/>
    <p:sldId id="268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848"/>
    <a:srgbClr val="48E8CD"/>
    <a:srgbClr val="FF33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4" autoAdjust="0"/>
  </p:normalViewPr>
  <p:slideViewPr>
    <p:cSldViewPr snapToGrid="0">
      <p:cViewPr varScale="1">
        <p:scale>
          <a:sx n="63" d="100"/>
          <a:sy n="63" d="100"/>
        </p:scale>
        <p:origin x="7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1664B-666A-42B4-915F-8DA58384158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4234-2435-4C49-9E3F-44E68CD48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67CF-52AF-4DDE-A72C-CD5A6561912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14BB-D51C-4F1D-BCCD-79A164C8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57" y="537453"/>
            <a:ext cx="8851204" cy="4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618">
            <a:off x="2189950" y="1997238"/>
            <a:ext cx="4483781" cy="298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27174" y="1297819"/>
            <a:ext cx="37846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الحلوى </a:t>
            </a:r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الممنوعة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28983" y="1279966"/>
            <a:ext cx="2416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أين حذائي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1230" y="1629670"/>
            <a:ext cx="3824556" cy="32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62942" y="1270048"/>
            <a:ext cx="22829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من البداية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004">
            <a:off x="2819862" y="1556195"/>
            <a:ext cx="2068640" cy="36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52147" y="1235298"/>
            <a:ext cx="2162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اصنع آدم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57" y="2375984"/>
            <a:ext cx="5471590" cy="26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68343" y="1173014"/>
            <a:ext cx="15261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54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نوح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36" y="1856504"/>
            <a:ext cx="3507658" cy="33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5521" y="1281450"/>
            <a:ext cx="29017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خلِّص نفسك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65" y="1696948"/>
            <a:ext cx="3874655" cy="34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26400" y="1133698"/>
            <a:ext cx="1345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الوعد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30" y="1416877"/>
            <a:ext cx="5063240" cy="34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376680" y="934720"/>
            <a:ext cx="9022080" cy="4421696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12310" y="1563485"/>
            <a:ext cx="32990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آية الحفظ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1" y="2576894"/>
            <a:ext cx="2736272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1" y="2576894"/>
            <a:ext cx="2736272" cy="27089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09450" y="1827784"/>
            <a:ext cx="60505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36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"ينبغي أن يطاع الله أكثر من الناس"</a:t>
            </a:r>
          </a:p>
          <a:p>
            <a:pPr algn="ctr"/>
            <a:r>
              <a:rPr lang="ar-LB" sz="36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أعمال الرسل 5: 29</a:t>
            </a:r>
            <a:endParaRPr lang="en-US" sz="36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4860" y="2151696"/>
            <a:ext cx="106253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32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</a:p>
          <a:p>
            <a:pPr algn="ctr"/>
            <a:r>
              <a:rPr lang="ar-LB" sz="32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85206" y="2072206"/>
            <a:ext cx="41266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أدم و حواء، ونوح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50" y="2410475"/>
            <a:ext cx="4002405" cy="2682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55" y="1100925"/>
            <a:ext cx="4198619" cy="23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4860" y="2151696"/>
            <a:ext cx="106253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32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</a:p>
          <a:p>
            <a:pPr algn="ctr"/>
            <a:r>
              <a:rPr lang="ar-LB" sz="32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85206" y="2072206"/>
            <a:ext cx="41266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أدم و حواء، ونوح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50" y="2410475"/>
            <a:ext cx="4002405" cy="2682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55" y="1100925"/>
            <a:ext cx="4198619" cy="23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4443" y="925608"/>
            <a:ext cx="8829655" cy="50656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SA" sz="4400" b="1" dirty="0" smtClean="0">
                <a:solidFill>
                  <a:srgbClr val="7030A0"/>
                </a:solidFill>
              </a:rPr>
              <a:t>رح </a:t>
            </a:r>
            <a:r>
              <a:rPr lang="ar-SA" sz="4400" b="1" dirty="0">
                <a:solidFill>
                  <a:srgbClr val="7030A0"/>
                </a:solidFill>
              </a:rPr>
              <a:t>خبركن عن أحلى قصة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أعظم قصة لكل الناس 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كيف الله اجا تيخلصنا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وهيدا الخطة من الأساس *2</a:t>
            </a:r>
            <a:endParaRPr lang="en-US" sz="4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7030A0"/>
                </a:solidFill>
              </a:rPr>
              <a:t>  </a:t>
            </a:r>
            <a:endParaRPr lang="en-US" sz="4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21395" y="196645"/>
            <a:ext cx="672172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b="1" cap="none" spc="0" dirty="0" smtClean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يلي خالق هيدا الكون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ضحّى الخطة من الأساس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أجمل شي بهالخبريّة 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مات ليعطيك حياة أبدية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/>
            <a:endParaRPr lang="en-US" sz="4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9006" y="196644"/>
            <a:ext cx="9609394" cy="57427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1"/>
            <a:r>
              <a:rPr lang="en-US" sz="4400" dirty="0"/>
              <a:t> </a:t>
            </a: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نحنا جينا </a:t>
            </a:r>
            <a:r>
              <a:rPr lang="ar-SA" sz="4400" b="1" dirty="0" smtClean="0">
                <a:solidFill>
                  <a:srgbClr val="7030A0"/>
                </a:solidFill>
              </a:rPr>
              <a:t>تنخبركن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 smtClean="0">
                <a:solidFill>
                  <a:srgbClr val="7030A0"/>
                </a:solidFill>
              </a:rPr>
              <a:t> </a:t>
            </a:r>
            <a:r>
              <a:rPr lang="ar-SA" sz="4400" b="1" dirty="0">
                <a:solidFill>
                  <a:srgbClr val="7030A0"/>
                </a:solidFill>
              </a:rPr>
              <a:t>عن أحل قصة بكل الكون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عندك رفيق اسمو يسوع </a:t>
            </a:r>
            <a:r>
              <a:rPr lang="ar-SA" sz="4400" b="1" dirty="0" smtClean="0">
                <a:solidFill>
                  <a:srgbClr val="7030A0"/>
                </a:solidFill>
              </a:rPr>
              <a:t>،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 smtClean="0">
                <a:solidFill>
                  <a:srgbClr val="7030A0"/>
                </a:solidFill>
              </a:rPr>
              <a:t> </a:t>
            </a:r>
            <a:r>
              <a:rPr lang="ar-SA" sz="4400" b="1" dirty="0">
                <a:solidFill>
                  <a:srgbClr val="7030A0"/>
                </a:solidFill>
              </a:rPr>
              <a:t>هو حدك وين ما تكون …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4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0389" y="1525224"/>
            <a:ext cx="4725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4000" b="1" dirty="0">
                <a:solidFill>
                  <a:srgbClr val="7030A0"/>
                </a:solidFill>
              </a:rPr>
              <a:t>شو هي الطاعة؟</a:t>
            </a:r>
            <a:r>
              <a:rPr lang="en-US" sz="4000" b="1" dirty="0">
                <a:solidFill>
                  <a:srgbClr val="7030A0"/>
                </a:solidFill>
              </a:rPr>
              <a:t>                                                       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ar-LB" sz="4000" b="1" dirty="0">
                <a:solidFill>
                  <a:srgbClr val="7030A0"/>
                </a:solidFill>
              </a:rPr>
              <a:t>شو يعني طاعة؟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4000" b="1" dirty="0">
                <a:solidFill>
                  <a:srgbClr val="7030A0"/>
                </a:solidFill>
              </a:rPr>
              <a:t>الطاعة هي اسمع الله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19" y="1850065"/>
            <a:ext cx="3864670" cy="28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19" y="1850065"/>
            <a:ext cx="3864670" cy="2898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5136" y="1437408"/>
            <a:ext cx="6189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3600" b="1" dirty="0">
                <a:solidFill>
                  <a:srgbClr val="7030A0"/>
                </a:solidFill>
              </a:rPr>
              <a:t>فيك تختار تسمع صوتو وتطيع كلمتو</a:t>
            </a:r>
            <a:endParaRPr lang="en-US" sz="36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3600" b="1" dirty="0">
                <a:solidFill>
                  <a:srgbClr val="7030A0"/>
                </a:solidFill>
              </a:rPr>
              <a:t>فيك تختار تعيش لاالله</a:t>
            </a:r>
            <a:endParaRPr lang="en-US" sz="36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3600" b="1" dirty="0">
                <a:solidFill>
                  <a:srgbClr val="7030A0"/>
                </a:solidFill>
              </a:rPr>
              <a:t>فيك تختار تكون منيح</a:t>
            </a:r>
            <a:endParaRPr lang="en-US" sz="36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3600" b="1" dirty="0">
                <a:solidFill>
                  <a:srgbClr val="7030A0"/>
                </a:solidFill>
              </a:rPr>
              <a:t>وحتى لو كان صعب 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5686" y="925608"/>
            <a:ext cx="6571924" cy="489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3200" b="1" dirty="0">
                <a:solidFill>
                  <a:srgbClr val="7030A0"/>
                </a:solidFill>
              </a:rPr>
              <a:t>رح طيع الله 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3200" b="1" dirty="0">
                <a:solidFill>
                  <a:srgbClr val="7030A0"/>
                </a:solidFill>
              </a:rPr>
              <a:t>أنا رح طيع الله 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  </a:t>
            </a:r>
            <a:r>
              <a:rPr lang="ar-LB" sz="3200" b="1" dirty="0">
                <a:solidFill>
                  <a:srgbClr val="7030A0"/>
                </a:solidFill>
              </a:rPr>
              <a:t>فيك تكون متل نوح و طيع الله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3200" b="1" dirty="0">
                <a:solidFill>
                  <a:srgbClr val="7030A0"/>
                </a:solidFill>
              </a:rPr>
              <a:t>حتى لو ضحكو عليك </a:t>
            </a:r>
            <a:r>
              <a:rPr lang="ar-LB" sz="3200" b="1" dirty="0" smtClean="0">
                <a:solidFill>
                  <a:srgbClr val="7030A0"/>
                </a:solidFill>
              </a:rPr>
              <a:t>الناس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3200" b="1" dirty="0">
                <a:solidFill>
                  <a:srgbClr val="7030A0"/>
                </a:solidFill>
              </a:rPr>
              <a:t>هو سمع الله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3200" b="1" dirty="0">
                <a:solidFill>
                  <a:srgbClr val="7030A0"/>
                </a:solidFill>
              </a:rPr>
              <a:t>بكل الظروف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19" y="1850065"/>
            <a:ext cx="3864670" cy="28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9428" y="791077"/>
            <a:ext cx="42962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4000" b="1" dirty="0">
                <a:solidFill>
                  <a:srgbClr val="7030A0"/>
                </a:solidFill>
              </a:rPr>
              <a:t>أنا رح طيع الله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4000" b="1" dirty="0">
                <a:solidFill>
                  <a:srgbClr val="7030A0"/>
                </a:solidFill>
              </a:rPr>
              <a:t>أنا رح طيعوا 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LB" sz="4000" b="1" dirty="0">
                <a:solidFill>
                  <a:srgbClr val="7030A0"/>
                </a:solidFill>
              </a:rPr>
              <a:t>انت كمان لازم تطيعوا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  </a:t>
            </a:r>
            <a:r>
              <a:rPr lang="ar-LB" sz="4000" b="1" dirty="0">
                <a:solidFill>
                  <a:srgbClr val="7030A0"/>
                </a:solidFill>
              </a:rPr>
              <a:t>أنا رح طيع واسمع كلمة الله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19" y="1850065"/>
            <a:ext cx="3864670" cy="28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468</TotalTime>
  <Words>150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Aji</dc:creator>
  <cp:lastModifiedBy>Christina Aji</cp:lastModifiedBy>
  <cp:revision>35</cp:revision>
  <dcterms:created xsi:type="dcterms:W3CDTF">2017-11-07T08:22:58Z</dcterms:created>
  <dcterms:modified xsi:type="dcterms:W3CDTF">2018-02-28T09:30:20Z</dcterms:modified>
</cp:coreProperties>
</file>